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24667"/>
            <a:ext cx="2864653" cy="58192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542174" y="5325952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D4F5A8-9456-9108-98E8-F8CA8D0B9144}"/>
              </a:ext>
            </a:extLst>
          </p:cNvPr>
          <p:cNvSpPr/>
          <p:nvPr/>
        </p:nvSpPr>
        <p:spPr>
          <a:xfrm>
            <a:off x="4478256" y="5257838"/>
            <a:ext cx="2864653" cy="58192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 및 웰빙 트렌드는 현대사회의 중요한 부분으로 인식되어 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취급되는 과일에 대한 소비와 관심도에 대한 궁금증이 생겼고 </a:t>
            </a:r>
            <a:endParaRPr lang="en-US" altLang="ko-KR" sz="1400" kern="600" spc="-5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kern="600" spc="-5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다양하게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변화하고 있는 식문화와 소비자의 인식 속에서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= 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&lt;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3904</Words>
  <Application>Microsoft Office PowerPoint</Application>
  <PresentationFormat>와이드스크린</PresentationFormat>
  <Paragraphs>791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Pretendard Medium</vt:lpstr>
      <vt:lpstr>Pretendard Light</vt:lpstr>
      <vt:lpstr>Arial</vt:lpstr>
      <vt:lpstr>G마켓 산스 Bold</vt:lpstr>
      <vt:lpstr>G마켓 산스 Medium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91</cp:revision>
  <dcterms:created xsi:type="dcterms:W3CDTF">2023-12-03T10:52:58Z</dcterms:created>
  <dcterms:modified xsi:type="dcterms:W3CDTF">2023-12-03T15:52:06Z</dcterms:modified>
</cp:coreProperties>
</file>